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BFCE-C074-45C1-930F-6FF93DEC2DFA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C043-1D42-4FB7-AEF6-7EB5CF0DD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541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ST01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: Community, Sustainability and Heritage (9pt)</a:t>
            </a:r>
          </a:p>
          <a:p>
            <a:pPr marL="457200" indent="-457200"/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900" dirty="0" smtClean="0">
                <a:latin typeface="Arial" pitchFamily="34" charset="0"/>
                <a:cs typeface="Arial" pitchFamily="34" charset="0"/>
              </a:rPr>
              <a:t>POSTER TITLE : (type your poster title here)(9pt)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ell pc\Desktop\prabhat lap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2811"/>
            <a:ext cx="2089480" cy="7351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28800" y="6172201"/>
            <a:ext cx="701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19</a:t>
            </a:r>
            <a:r>
              <a:rPr lang="en-US" sz="15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 ICOMOS GENERAL ASSEMBLY AND SCIENTIFIC SYMPOSIUM</a:t>
            </a:r>
            <a:endParaRPr lang="en-US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641172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11</a:t>
            </a:r>
            <a:r>
              <a:rPr lang="en-US" sz="12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to 15</a:t>
            </a:r>
            <a:r>
              <a:rPr lang="en-US" sz="12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December 2017, New Delhi, India</a:t>
            </a:r>
          </a:p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www.ICOMOSGA2017.org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 descr="C:\Users\Dell pc\Desktop\prabhat lap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1860" y="6244281"/>
            <a:ext cx="1424940" cy="38511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239000" y="6553200"/>
            <a:ext cx="2209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Council on monuments and sites</a:t>
            </a:r>
          </a:p>
          <a:p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Registration No. S/1344/ SDM / NW / 2012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" y="609600"/>
            <a:ext cx="8991600" cy="556260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" y="609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SPACE FOR POSTER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0"/>
            <a:ext cx="6477000" cy="533400"/>
          </a:xfrm>
          <a:prstGeom prst="rect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76200"/>
            <a:ext cx="220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Name                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xyz…(7pt)</a:t>
            </a:r>
          </a:p>
          <a:p>
            <a:r>
              <a:rPr lang="en-US" sz="700" dirty="0" smtClean="0">
                <a:latin typeface="Arial" pitchFamily="34" charset="0"/>
                <a:cs typeface="Arial" pitchFamily="34" charset="0"/>
              </a:rPr>
              <a:t>Affiliation           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xyz…(7pt)</a:t>
            </a:r>
          </a:p>
          <a:p>
            <a:r>
              <a:rPr lang="en-IN" sz="700" b="1" dirty="0" smtClean="0">
                <a:latin typeface="Arial" pitchFamily="34" charset="0"/>
                <a:cs typeface="Arial" pitchFamily="34" charset="0"/>
              </a:rPr>
              <a:t>Paper </a:t>
            </a:r>
            <a:r>
              <a:rPr lang="en-IN" sz="700" b="1" dirty="0" smtClean="0">
                <a:latin typeface="Arial" pitchFamily="34" charset="0"/>
                <a:cs typeface="Arial" pitchFamily="34" charset="0"/>
              </a:rPr>
              <a:t>ID           </a:t>
            </a:r>
            <a:r>
              <a:rPr lang="en-IN" sz="700" b="1" dirty="0" smtClean="0">
                <a:latin typeface="Arial" pitchFamily="34" charset="0"/>
                <a:cs typeface="Arial" pitchFamily="34" charset="0"/>
              </a:rPr>
              <a:t>: type your paper id here (7pt)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9400" y="0"/>
            <a:ext cx="2438400" cy="5334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pc</dc:creator>
  <cp:lastModifiedBy>BB-2</cp:lastModifiedBy>
  <cp:revision>16</cp:revision>
  <dcterms:created xsi:type="dcterms:W3CDTF">2017-07-02T15:48:20Z</dcterms:created>
  <dcterms:modified xsi:type="dcterms:W3CDTF">2017-07-15T15:22:54Z</dcterms:modified>
</cp:coreProperties>
</file>